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Linux Commands: A Beginner's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the world of Linux! In this presentation, you'll learn the fundamentals of using the command line, empowering you to work effectively with Linux systems.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167F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2851" y="5616654"/>
            <a:ext cx="14466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20677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Saifan Mulla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Further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You've gained a solid foundation in essential Linux commands. Practice regularly to enhance your command-line proficiency. Explore the `man` pages for comprehensive command documentation. Seek out online resources, tutorials, and communities for continuous learning. Happy commanding!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1073"/>
            <a:ext cx="10777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Navigating the Filesystem: `pwd`, `cd`, `ls`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36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pwd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179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Prints the current directory.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436025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3436025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3606046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 pwd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394121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9" name="Shape 7"/>
          <p:cNvSpPr/>
          <p:nvPr/>
        </p:nvSpPr>
        <p:spPr>
          <a:xfrm>
            <a:off x="782479" y="4394121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0" name="Text 8"/>
          <p:cNvSpPr/>
          <p:nvPr/>
        </p:nvSpPr>
        <p:spPr>
          <a:xfrm>
            <a:off x="1009293" y="4564142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/home/user/documents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2236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32928" y="28179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Changes to a different directory.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332928" y="3436025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4" name="Shape 12"/>
          <p:cNvSpPr/>
          <p:nvPr/>
        </p:nvSpPr>
        <p:spPr>
          <a:xfrm>
            <a:off x="5321618" y="3436025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5" name="Text 13"/>
          <p:cNvSpPr/>
          <p:nvPr/>
        </p:nvSpPr>
        <p:spPr>
          <a:xfrm>
            <a:off x="5548432" y="3606046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directory_name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332928" y="4394121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7" name="Shape 15"/>
          <p:cNvSpPr/>
          <p:nvPr/>
        </p:nvSpPr>
        <p:spPr>
          <a:xfrm>
            <a:off x="5321618" y="4394121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8" name="Text 16"/>
          <p:cNvSpPr/>
          <p:nvPr/>
        </p:nvSpPr>
        <p:spPr>
          <a:xfrm>
            <a:off x="5548432" y="4564142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..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332928" y="5352217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0" name="Shape 18"/>
          <p:cNvSpPr/>
          <p:nvPr/>
        </p:nvSpPr>
        <p:spPr>
          <a:xfrm>
            <a:off x="5321618" y="5352217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1" name="Text 19"/>
          <p:cNvSpPr/>
          <p:nvPr/>
        </p:nvSpPr>
        <p:spPr>
          <a:xfrm>
            <a:off x="5548432" y="5522238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~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872067" y="2236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872067" y="28179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Lists files and directories.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9872067" y="3436025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5" name="Shape 23"/>
          <p:cNvSpPr/>
          <p:nvPr/>
        </p:nvSpPr>
        <p:spPr>
          <a:xfrm>
            <a:off x="9860756" y="3436025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6" name="Text 24"/>
          <p:cNvSpPr/>
          <p:nvPr/>
        </p:nvSpPr>
        <p:spPr>
          <a:xfrm>
            <a:off x="10087570" y="3606046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9872067" y="4394121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8" name="Shape 26"/>
          <p:cNvSpPr/>
          <p:nvPr/>
        </p:nvSpPr>
        <p:spPr>
          <a:xfrm>
            <a:off x="9860756" y="4394121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9" name="Text 27"/>
          <p:cNvSpPr/>
          <p:nvPr/>
        </p:nvSpPr>
        <p:spPr>
          <a:xfrm>
            <a:off x="10087570" y="4564142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 -l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9872067" y="5352217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31" name="Shape 29"/>
          <p:cNvSpPr/>
          <p:nvPr/>
        </p:nvSpPr>
        <p:spPr>
          <a:xfrm>
            <a:off x="9860756" y="5352217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32" name="Text 30"/>
          <p:cNvSpPr/>
          <p:nvPr/>
        </p:nvSpPr>
        <p:spPr>
          <a:xfrm>
            <a:off x="10087570" y="5522238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 -a</a:t>
            </a:r>
            <a:endParaRPr lang="en-US" sz="1750" dirty="0"/>
          </a:p>
        </p:txBody>
      </p:sp>
      <p:sp>
        <p:nvSpPr>
          <p:cNvPr id="33" name="Shape 31"/>
          <p:cNvSpPr/>
          <p:nvPr/>
        </p:nvSpPr>
        <p:spPr>
          <a:xfrm>
            <a:off x="9872067" y="6310313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34" name="Shape 32"/>
          <p:cNvSpPr/>
          <p:nvPr/>
        </p:nvSpPr>
        <p:spPr>
          <a:xfrm>
            <a:off x="9860756" y="6310313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35" name="Text 33"/>
          <p:cNvSpPr/>
          <p:nvPr/>
        </p:nvSpPr>
        <p:spPr>
          <a:xfrm>
            <a:off x="10087570" y="6480334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 -t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256" y="409575"/>
            <a:ext cx="5698569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File and Directory Management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521256" y="1173004"/>
            <a:ext cx="6719530" cy="1487329"/>
          </a:xfrm>
          <a:prstGeom prst="roundRect">
            <a:avLst>
              <a:gd name="adj" fmla="val 1502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670203" y="1321951"/>
            <a:ext cx="186189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mkdir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70203" y="1644015"/>
            <a:ext cx="6421636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Creates a new directory.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670203" y="2049780"/>
            <a:ext cx="6421636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7" name="Shape 5"/>
          <p:cNvSpPr/>
          <p:nvPr/>
        </p:nvSpPr>
        <p:spPr>
          <a:xfrm>
            <a:off x="662821" y="2049780"/>
            <a:ext cx="6436400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8" name="Text 6"/>
          <p:cNvSpPr/>
          <p:nvPr/>
        </p:nvSpPr>
        <p:spPr>
          <a:xfrm>
            <a:off x="811768" y="2161461"/>
            <a:ext cx="6138505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mkdir new_directory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7389733" y="1173004"/>
            <a:ext cx="6719530" cy="1487329"/>
          </a:xfrm>
          <a:prstGeom prst="roundRect">
            <a:avLst>
              <a:gd name="adj" fmla="val 1502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7538680" y="1321951"/>
            <a:ext cx="186189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rmdir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38680" y="1644015"/>
            <a:ext cx="6421636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Removes an empty directory.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538680" y="2049780"/>
            <a:ext cx="6421636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3" name="Shape 11"/>
          <p:cNvSpPr/>
          <p:nvPr/>
        </p:nvSpPr>
        <p:spPr>
          <a:xfrm>
            <a:off x="7531298" y="2049780"/>
            <a:ext cx="6436400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4" name="Text 12"/>
          <p:cNvSpPr/>
          <p:nvPr/>
        </p:nvSpPr>
        <p:spPr>
          <a:xfrm>
            <a:off x="7680246" y="2161461"/>
            <a:ext cx="6138505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rmdir empty_directory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521256" y="2809280"/>
            <a:ext cx="6719530" cy="2745581"/>
          </a:xfrm>
          <a:prstGeom prst="roundRect">
            <a:avLst>
              <a:gd name="adj" fmla="val 814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670203" y="2958227"/>
            <a:ext cx="186189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touch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670203" y="3280291"/>
            <a:ext cx="6421636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Creates an empty file.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670203" y="3686056"/>
            <a:ext cx="6421636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9" name="Shape 17"/>
          <p:cNvSpPr/>
          <p:nvPr/>
        </p:nvSpPr>
        <p:spPr>
          <a:xfrm>
            <a:off x="662821" y="3686056"/>
            <a:ext cx="6436400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0" name="Text 18"/>
          <p:cNvSpPr/>
          <p:nvPr/>
        </p:nvSpPr>
        <p:spPr>
          <a:xfrm>
            <a:off x="811768" y="3797737"/>
            <a:ext cx="6138505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touch new_file.txt</a:t>
            </a:r>
            <a:endParaRPr lang="en-US" sz="1150" dirty="0"/>
          </a:p>
        </p:txBody>
      </p:sp>
      <p:sp>
        <p:nvSpPr>
          <p:cNvPr id="21" name="Shape 19"/>
          <p:cNvSpPr/>
          <p:nvPr/>
        </p:nvSpPr>
        <p:spPr>
          <a:xfrm>
            <a:off x="7389733" y="2809280"/>
            <a:ext cx="6719530" cy="2745581"/>
          </a:xfrm>
          <a:prstGeom prst="roundRect">
            <a:avLst>
              <a:gd name="adj" fmla="val 814"/>
            </a:avLst>
          </a:prstGeom>
          <a:solidFill>
            <a:srgbClr val="3A3B3C"/>
          </a:solidFill>
          <a:ln/>
        </p:spPr>
      </p:sp>
      <p:sp>
        <p:nvSpPr>
          <p:cNvPr id="22" name="Text 20"/>
          <p:cNvSpPr/>
          <p:nvPr/>
        </p:nvSpPr>
        <p:spPr>
          <a:xfrm>
            <a:off x="7538680" y="2958227"/>
            <a:ext cx="186189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rm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538680" y="3280291"/>
            <a:ext cx="6421636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Deletes files or directories.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7538680" y="3686056"/>
            <a:ext cx="6421636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5" name="Shape 23"/>
          <p:cNvSpPr/>
          <p:nvPr/>
        </p:nvSpPr>
        <p:spPr>
          <a:xfrm>
            <a:off x="7531298" y="3686056"/>
            <a:ext cx="6436400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6" name="Text 24"/>
          <p:cNvSpPr/>
          <p:nvPr/>
        </p:nvSpPr>
        <p:spPr>
          <a:xfrm>
            <a:off x="7680246" y="3797737"/>
            <a:ext cx="6138505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rm file.txt</a:t>
            </a:r>
            <a:endParaRPr lang="en-US" sz="1150" dirty="0"/>
          </a:p>
        </p:txBody>
      </p:sp>
      <p:sp>
        <p:nvSpPr>
          <p:cNvPr id="27" name="Shape 25"/>
          <p:cNvSpPr/>
          <p:nvPr/>
        </p:nvSpPr>
        <p:spPr>
          <a:xfrm>
            <a:off x="7538680" y="4315182"/>
            <a:ext cx="6421636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8" name="Shape 26"/>
          <p:cNvSpPr/>
          <p:nvPr/>
        </p:nvSpPr>
        <p:spPr>
          <a:xfrm>
            <a:off x="7531298" y="4315182"/>
            <a:ext cx="6436400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9" name="Text 27"/>
          <p:cNvSpPr/>
          <p:nvPr/>
        </p:nvSpPr>
        <p:spPr>
          <a:xfrm>
            <a:off x="7680246" y="4426863"/>
            <a:ext cx="6138505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rm -r directory_name</a:t>
            </a:r>
            <a:endParaRPr lang="en-US" sz="1150" dirty="0"/>
          </a:p>
        </p:txBody>
      </p:sp>
      <p:sp>
        <p:nvSpPr>
          <p:cNvPr id="30" name="Shape 28"/>
          <p:cNvSpPr/>
          <p:nvPr/>
        </p:nvSpPr>
        <p:spPr>
          <a:xfrm>
            <a:off x="7538680" y="4944308"/>
            <a:ext cx="6421636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31" name="Shape 29"/>
          <p:cNvSpPr/>
          <p:nvPr/>
        </p:nvSpPr>
        <p:spPr>
          <a:xfrm>
            <a:off x="7531298" y="4944308"/>
            <a:ext cx="6436400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32" name="Text 30"/>
          <p:cNvSpPr/>
          <p:nvPr/>
        </p:nvSpPr>
        <p:spPr>
          <a:xfrm>
            <a:off x="7680246" y="5055989"/>
            <a:ext cx="6138505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rm -i file.txt</a:t>
            </a:r>
            <a:endParaRPr lang="en-US" sz="1150" dirty="0"/>
          </a:p>
        </p:txBody>
      </p:sp>
      <p:sp>
        <p:nvSpPr>
          <p:cNvPr id="33" name="Shape 31"/>
          <p:cNvSpPr/>
          <p:nvPr/>
        </p:nvSpPr>
        <p:spPr>
          <a:xfrm>
            <a:off x="521256" y="5703808"/>
            <a:ext cx="6719530" cy="2116455"/>
          </a:xfrm>
          <a:prstGeom prst="roundRect">
            <a:avLst>
              <a:gd name="adj" fmla="val 1056"/>
            </a:avLst>
          </a:prstGeom>
          <a:solidFill>
            <a:srgbClr val="3A3B3C"/>
          </a:solidFill>
          <a:ln/>
        </p:spPr>
      </p:sp>
      <p:sp>
        <p:nvSpPr>
          <p:cNvPr id="34" name="Text 32"/>
          <p:cNvSpPr/>
          <p:nvPr/>
        </p:nvSpPr>
        <p:spPr>
          <a:xfrm>
            <a:off x="670203" y="5852755"/>
            <a:ext cx="186189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cp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670203" y="6174819"/>
            <a:ext cx="6421636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Copies files.</a:t>
            </a:r>
            <a:endParaRPr lang="en-US" sz="1150" dirty="0"/>
          </a:p>
        </p:txBody>
      </p:sp>
      <p:sp>
        <p:nvSpPr>
          <p:cNvPr id="36" name="Shape 34"/>
          <p:cNvSpPr/>
          <p:nvPr/>
        </p:nvSpPr>
        <p:spPr>
          <a:xfrm>
            <a:off x="670203" y="6580584"/>
            <a:ext cx="6421636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37" name="Shape 35"/>
          <p:cNvSpPr/>
          <p:nvPr/>
        </p:nvSpPr>
        <p:spPr>
          <a:xfrm>
            <a:off x="662821" y="6580584"/>
            <a:ext cx="6436400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38" name="Text 36"/>
          <p:cNvSpPr/>
          <p:nvPr/>
        </p:nvSpPr>
        <p:spPr>
          <a:xfrm>
            <a:off x="811768" y="6692265"/>
            <a:ext cx="6138505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cp source_file destination_file</a:t>
            </a:r>
            <a:endParaRPr lang="en-US" sz="1150" dirty="0"/>
          </a:p>
        </p:txBody>
      </p:sp>
      <p:sp>
        <p:nvSpPr>
          <p:cNvPr id="39" name="Shape 37"/>
          <p:cNvSpPr/>
          <p:nvPr/>
        </p:nvSpPr>
        <p:spPr>
          <a:xfrm>
            <a:off x="7389733" y="5703808"/>
            <a:ext cx="6719530" cy="2116455"/>
          </a:xfrm>
          <a:prstGeom prst="roundRect">
            <a:avLst>
              <a:gd name="adj" fmla="val 1056"/>
            </a:avLst>
          </a:prstGeom>
          <a:solidFill>
            <a:srgbClr val="3A3B3C"/>
          </a:solidFill>
          <a:ln/>
        </p:spPr>
      </p:sp>
      <p:sp>
        <p:nvSpPr>
          <p:cNvPr id="40" name="Text 38"/>
          <p:cNvSpPr/>
          <p:nvPr/>
        </p:nvSpPr>
        <p:spPr>
          <a:xfrm>
            <a:off x="7538680" y="5852755"/>
            <a:ext cx="186189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mv</a:t>
            </a:r>
            <a:endParaRPr lang="en-US" sz="1450" dirty="0"/>
          </a:p>
        </p:txBody>
      </p:sp>
      <p:sp>
        <p:nvSpPr>
          <p:cNvPr id="41" name="Text 39"/>
          <p:cNvSpPr/>
          <p:nvPr/>
        </p:nvSpPr>
        <p:spPr>
          <a:xfrm>
            <a:off x="7538680" y="6174819"/>
            <a:ext cx="6421636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Moves or renames files.</a:t>
            </a:r>
            <a:endParaRPr lang="en-US" sz="1150" dirty="0"/>
          </a:p>
        </p:txBody>
      </p:sp>
      <p:sp>
        <p:nvSpPr>
          <p:cNvPr id="42" name="Shape 40"/>
          <p:cNvSpPr/>
          <p:nvPr/>
        </p:nvSpPr>
        <p:spPr>
          <a:xfrm>
            <a:off x="7538680" y="6580584"/>
            <a:ext cx="6421636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43" name="Shape 41"/>
          <p:cNvSpPr/>
          <p:nvPr/>
        </p:nvSpPr>
        <p:spPr>
          <a:xfrm>
            <a:off x="7531298" y="6580584"/>
            <a:ext cx="6436400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44" name="Text 42"/>
          <p:cNvSpPr/>
          <p:nvPr/>
        </p:nvSpPr>
        <p:spPr>
          <a:xfrm>
            <a:off x="7680246" y="6692265"/>
            <a:ext cx="6138505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mv old_name new_name</a:t>
            </a:r>
            <a:endParaRPr lang="en-US" sz="1150" dirty="0"/>
          </a:p>
        </p:txBody>
      </p:sp>
      <p:sp>
        <p:nvSpPr>
          <p:cNvPr id="45" name="Shape 43"/>
          <p:cNvSpPr/>
          <p:nvPr/>
        </p:nvSpPr>
        <p:spPr>
          <a:xfrm>
            <a:off x="7538680" y="7209711"/>
            <a:ext cx="6421636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46" name="Shape 44"/>
          <p:cNvSpPr/>
          <p:nvPr/>
        </p:nvSpPr>
        <p:spPr>
          <a:xfrm>
            <a:off x="7531298" y="7209711"/>
            <a:ext cx="6436400" cy="46160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47" name="Text 45"/>
          <p:cNvSpPr/>
          <p:nvPr/>
        </p:nvSpPr>
        <p:spPr>
          <a:xfrm>
            <a:off x="7680246" y="7321391"/>
            <a:ext cx="6138505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mv file.txt /path/to/new/location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8843" y="386834"/>
            <a:ext cx="3517463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Viewing File Content</a:t>
            </a:r>
            <a:endParaRPr lang="en-US" sz="2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43" y="1037392"/>
            <a:ext cx="703421" cy="1404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93243" y="1178004"/>
            <a:ext cx="1758672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cat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893243" y="1482209"/>
            <a:ext cx="724471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the entire contents of a file.</a:t>
            </a:r>
            <a:endParaRPr lang="en-US" sz="1100" dirty="0"/>
          </a:p>
        </p:txBody>
      </p:sp>
      <p:sp>
        <p:nvSpPr>
          <p:cNvPr id="7" name="Shape 3"/>
          <p:cNvSpPr/>
          <p:nvPr/>
        </p:nvSpPr>
        <p:spPr>
          <a:xfrm>
            <a:off x="6893243" y="1865590"/>
            <a:ext cx="7244715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8" name="Shape 4"/>
          <p:cNvSpPr/>
          <p:nvPr/>
        </p:nvSpPr>
        <p:spPr>
          <a:xfrm>
            <a:off x="6886218" y="1865590"/>
            <a:ext cx="7258764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9" name="Text 5"/>
          <p:cNvSpPr/>
          <p:nvPr/>
        </p:nvSpPr>
        <p:spPr>
          <a:xfrm>
            <a:off x="7026831" y="1971080"/>
            <a:ext cx="6977539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 file.txt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43" y="2442329"/>
            <a:ext cx="703421" cy="14049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893243" y="2582942"/>
            <a:ext cx="1758672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less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893243" y="2887147"/>
            <a:ext cx="724471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View file content page by page.</a:t>
            </a:r>
            <a:endParaRPr lang="en-US" sz="1100" dirty="0"/>
          </a:p>
        </p:txBody>
      </p:sp>
      <p:sp>
        <p:nvSpPr>
          <p:cNvPr id="13" name="Shape 8"/>
          <p:cNvSpPr/>
          <p:nvPr/>
        </p:nvSpPr>
        <p:spPr>
          <a:xfrm>
            <a:off x="6893243" y="3270528"/>
            <a:ext cx="7244715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14" name="Shape 9"/>
          <p:cNvSpPr/>
          <p:nvPr/>
        </p:nvSpPr>
        <p:spPr>
          <a:xfrm>
            <a:off x="6886218" y="3270528"/>
            <a:ext cx="7258764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15" name="Text 10"/>
          <p:cNvSpPr/>
          <p:nvPr/>
        </p:nvSpPr>
        <p:spPr>
          <a:xfrm>
            <a:off x="7026831" y="3376017"/>
            <a:ext cx="6977539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less very_large_file.txt</a:t>
            </a:r>
            <a:endParaRPr lang="en-US" sz="11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843" y="3847267"/>
            <a:ext cx="703421" cy="199929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893243" y="3987879"/>
            <a:ext cx="1758672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head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893243" y="4292084"/>
            <a:ext cx="724471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the beginning of a file.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6893243" y="4675465"/>
            <a:ext cx="7244715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20" name="Shape 14"/>
          <p:cNvSpPr/>
          <p:nvPr/>
        </p:nvSpPr>
        <p:spPr>
          <a:xfrm>
            <a:off x="6886218" y="4675465"/>
            <a:ext cx="7258764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21" name="Text 15"/>
          <p:cNvSpPr/>
          <p:nvPr/>
        </p:nvSpPr>
        <p:spPr>
          <a:xfrm>
            <a:off x="7026831" y="4780955"/>
            <a:ext cx="6977539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 file.txt</a:t>
            </a:r>
            <a:endParaRPr lang="en-US" sz="1100" dirty="0"/>
          </a:p>
        </p:txBody>
      </p:sp>
      <p:sp>
        <p:nvSpPr>
          <p:cNvPr id="22" name="Shape 16"/>
          <p:cNvSpPr/>
          <p:nvPr/>
        </p:nvSpPr>
        <p:spPr>
          <a:xfrm>
            <a:off x="6893243" y="5269825"/>
            <a:ext cx="7244715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23" name="Shape 17"/>
          <p:cNvSpPr/>
          <p:nvPr/>
        </p:nvSpPr>
        <p:spPr>
          <a:xfrm>
            <a:off x="6886218" y="5269825"/>
            <a:ext cx="7258764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24" name="Text 18"/>
          <p:cNvSpPr/>
          <p:nvPr/>
        </p:nvSpPr>
        <p:spPr>
          <a:xfrm>
            <a:off x="7026831" y="5375315"/>
            <a:ext cx="6977539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 -n 20 file.txt</a:t>
            </a:r>
            <a:endParaRPr lang="en-US" sz="110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843" y="5846564"/>
            <a:ext cx="703421" cy="199929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893243" y="5987177"/>
            <a:ext cx="1758672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tail</a:t>
            </a:r>
            <a:endParaRPr lang="en-US" sz="1350" dirty="0"/>
          </a:p>
        </p:txBody>
      </p:sp>
      <p:sp>
        <p:nvSpPr>
          <p:cNvPr id="27" name="Text 20"/>
          <p:cNvSpPr/>
          <p:nvPr/>
        </p:nvSpPr>
        <p:spPr>
          <a:xfrm>
            <a:off x="6893243" y="6291382"/>
            <a:ext cx="724471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the end of a file.</a:t>
            </a:r>
            <a:endParaRPr lang="en-US" sz="1100" dirty="0"/>
          </a:p>
        </p:txBody>
      </p:sp>
      <p:sp>
        <p:nvSpPr>
          <p:cNvPr id="28" name="Shape 21"/>
          <p:cNvSpPr/>
          <p:nvPr/>
        </p:nvSpPr>
        <p:spPr>
          <a:xfrm>
            <a:off x="6893243" y="6674763"/>
            <a:ext cx="7244715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29" name="Shape 22"/>
          <p:cNvSpPr/>
          <p:nvPr/>
        </p:nvSpPr>
        <p:spPr>
          <a:xfrm>
            <a:off x="6886218" y="6674763"/>
            <a:ext cx="7258764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30" name="Text 23"/>
          <p:cNvSpPr/>
          <p:nvPr/>
        </p:nvSpPr>
        <p:spPr>
          <a:xfrm>
            <a:off x="7026831" y="6780252"/>
            <a:ext cx="6977539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tail file.txt</a:t>
            </a:r>
            <a:endParaRPr lang="en-US" sz="1100" dirty="0"/>
          </a:p>
        </p:txBody>
      </p:sp>
      <p:sp>
        <p:nvSpPr>
          <p:cNvPr id="31" name="Shape 24"/>
          <p:cNvSpPr/>
          <p:nvPr/>
        </p:nvSpPr>
        <p:spPr>
          <a:xfrm>
            <a:off x="6893243" y="7269123"/>
            <a:ext cx="7244715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32" name="Shape 25"/>
          <p:cNvSpPr/>
          <p:nvPr/>
        </p:nvSpPr>
        <p:spPr>
          <a:xfrm>
            <a:off x="6886218" y="7269123"/>
            <a:ext cx="7258764" cy="436126"/>
          </a:xfrm>
          <a:prstGeom prst="roundRect">
            <a:avLst>
              <a:gd name="adj" fmla="val 4839"/>
            </a:avLst>
          </a:prstGeom>
          <a:solidFill>
            <a:srgbClr val="443D09"/>
          </a:solidFill>
          <a:ln/>
        </p:spPr>
      </p:sp>
      <p:sp>
        <p:nvSpPr>
          <p:cNvPr id="33" name="Text 26"/>
          <p:cNvSpPr/>
          <p:nvPr/>
        </p:nvSpPr>
        <p:spPr>
          <a:xfrm>
            <a:off x="7026831" y="7374612"/>
            <a:ext cx="6977539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tail -f file.txt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052"/>
            <a:ext cx="8959810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File Permissions: `chmod`, `chown`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7596" y="1836658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chmod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67596" y="2398633"/>
            <a:ext cx="628007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Changes file permissions.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67596" y="2996208"/>
            <a:ext cx="6280071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6" name="Shape 4"/>
          <p:cNvSpPr/>
          <p:nvPr/>
        </p:nvSpPr>
        <p:spPr>
          <a:xfrm>
            <a:off x="756642" y="2996208"/>
            <a:ext cx="6301978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7" name="Text 5"/>
          <p:cNvSpPr/>
          <p:nvPr/>
        </p:nvSpPr>
        <p:spPr>
          <a:xfrm>
            <a:off x="975955" y="3160633"/>
            <a:ext cx="586335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chmod u+x file.txt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7596" y="3922633"/>
            <a:ext cx="6280071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9" name="Shape 7"/>
          <p:cNvSpPr/>
          <p:nvPr/>
        </p:nvSpPr>
        <p:spPr>
          <a:xfrm>
            <a:off x="756642" y="3922633"/>
            <a:ext cx="6301978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0" name="Text 8"/>
          <p:cNvSpPr/>
          <p:nvPr/>
        </p:nvSpPr>
        <p:spPr>
          <a:xfrm>
            <a:off x="975955" y="4087058"/>
            <a:ext cx="586335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chmod g-w file.txt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7596" y="4849058"/>
            <a:ext cx="6280071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2" name="Shape 10"/>
          <p:cNvSpPr/>
          <p:nvPr/>
        </p:nvSpPr>
        <p:spPr>
          <a:xfrm>
            <a:off x="756642" y="4849058"/>
            <a:ext cx="6301978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3" name="Text 11"/>
          <p:cNvSpPr/>
          <p:nvPr/>
        </p:nvSpPr>
        <p:spPr>
          <a:xfrm>
            <a:off x="975955" y="5013484"/>
            <a:ext cx="586335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chmod a+r file.txt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7596" y="5775484"/>
            <a:ext cx="6280071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5" name="Shape 13"/>
          <p:cNvSpPr/>
          <p:nvPr/>
        </p:nvSpPr>
        <p:spPr>
          <a:xfrm>
            <a:off x="756642" y="5775484"/>
            <a:ext cx="6301978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6" name="Text 14"/>
          <p:cNvSpPr/>
          <p:nvPr/>
        </p:nvSpPr>
        <p:spPr>
          <a:xfrm>
            <a:off x="975955" y="5939909"/>
            <a:ext cx="586335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chmod 755 file.txt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7596" y="6701909"/>
            <a:ext cx="6280071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8" name="Shape 16"/>
          <p:cNvSpPr/>
          <p:nvPr/>
        </p:nvSpPr>
        <p:spPr>
          <a:xfrm>
            <a:off x="756642" y="6701909"/>
            <a:ext cx="6301978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9" name="Text 17"/>
          <p:cNvSpPr/>
          <p:nvPr/>
        </p:nvSpPr>
        <p:spPr>
          <a:xfrm>
            <a:off x="975955" y="6866334"/>
            <a:ext cx="586335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chmod 644 file.txt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90353" y="1836658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chown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7590353" y="2398633"/>
            <a:ext cx="628007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Changes file ownership.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590353" y="2996208"/>
            <a:ext cx="6280071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3" name="Shape 21"/>
          <p:cNvSpPr/>
          <p:nvPr/>
        </p:nvSpPr>
        <p:spPr>
          <a:xfrm>
            <a:off x="7579400" y="2996208"/>
            <a:ext cx="6301978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4" name="Text 22"/>
          <p:cNvSpPr/>
          <p:nvPr/>
        </p:nvSpPr>
        <p:spPr>
          <a:xfrm>
            <a:off x="7798713" y="3160633"/>
            <a:ext cx="586335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chown user file.txt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590353" y="3922633"/>
            <a:ext cx="6280071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6" name="Shape 24"/>
          <p:cNvSpPr/>
          <p:nvPr/>
        </p:nvSpPr>
        <p:spPr>
          <a:xfrm>
            <a:off x="7579400" y="3922633"/>
            <a:ext cx="6301978" cy="679728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7" name="Text 25"/>
          <p:cNvSpPr/>
          <p:nvPr/>
        </p:nvSpPr>
        <p:spPr>
          <a:xfrm>
            <a:off x="7798713" y="4087058"/>
            <a:ext cx="586335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chown user:group file.txt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0180"/>
            <a:ext cx="8589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Searching for Files and Content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5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970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Searches for files based on criteria.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915132"/>
            <a:ext cx="6244709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3915132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4085153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 . -name "file.txt"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873228"/>
            <a:ext cx="6244709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9" name="Shape 7"/>
          <p:cNvSpPr/>
          <p:nvPr/>
        </p:nvSpPr>
        <p:spPr>
          <a:xfrm>
            <a:off x="782479" y="4873228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0" name="Text 8"/>
          <p:cNvSpPr/>
          <p:nvPr/>
        </p:nvSpPr>
        <p:spPr>
          <a:xfrm>
            <a:off x="1009293" y="5043249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 / -size +100M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831324"/>
            <a:ext cx="6244709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2" name="Shape 10"/>
          <p:cNvSpPr/>
          <p:nvPr/>
        </p:nvSpPr>
        <p:spPr>
          <a:xfrm>
            <a:off x="782479" y="5831324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3" name="Text 11"/>
          <p:cNvSpPr/>
          <p:nvPr/>
        </p:nvSpPr>
        <p:spPr>
          <a:xfrm>
            <a:off x="1009293" y="6001345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 . -type d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2715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grep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99521" y="32970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Searches for patterns in files.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99521" y="3915132"/>
            <a:ext cx="6244709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7" name="Shape 15"/>
          <p:cNvSpPr/>
          <p:nvPr/>
        </p:nvSpPr>
        <p:spPr>
          <a:xfrm>
            <a:off x="7588210" y="3915132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18" name="Text 16"/>
          <p:cNvSpPr/>
          <p:nvPr/>
        </p:nvSpPr>
        <p:spPr>
          <a:xfrm>
            <a:off x="7815024" y="4085153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grep "pattern" file.txt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99521" y="4873228"/>
            <a:ext cx="6244709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0" name="Shape 18"/>
          <p:cNvSpPr/>
          <p:nvPr/>
        </p:nvSpPr>
        <p:spPr>
          <a:xfrm>
            <a:off x="7588210" y="4873228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1" name="Text 19"/>
          <p:cNvSpPr/>
          <p:nvPr/>
        </p:nvSpPr>
        <p:spPr>
          <a:xfrm>
            <a:off x="7815024" y="5043249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grep -i "pattern" file.txt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599521" y="5831324"/>
            <a:ext cx="6244709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3" name="Shape 21"/>
          <p:cNvSpPr/>
          <p:nvPr/>
        </p:nvSpPr>
        <p:spPr>
          <a:xfrm>
            <a:off x="7588210" y="5831324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443D09"/>
          </a:solidFill>
          <a:ln/>
        </p:spPr>
      </p:sp>
      <p:sp>
        <p:nvSpPr>
          <p:cNvPr id="24" name="Text 22"/>
          <p:cNvSpPr/>
          <p:nvPr/>
        </p:nvSpPr>
        <p:spPr>
          <a:xfrm>
            <a:off x="7815024" y="6001345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grep -r "pattern" 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228" y="533400"/>
            <a:ext cx="7789545" cy="1209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Process Management: `ps`, `top`, `kill`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7228" y="2250400"/>
            <a:ext cx="435293" cy="43529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844748" y="2322909"/>
            <a:ext cx="1001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305997" y="2250400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05997" y="2668905"/>
            <a:ext cx="316932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information about running processes.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305997" y="3505676"/>
            <a:ext cx="3169325" cy="599599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9" name="Shape 6"/>
          <p:cNvSpPr/>
          <p:nvPr/>
        </p:nvSpPr>
        <p:spPr>
          <a:xfrm>
            <a:off x="1296353" y="3505676"/>
            <a:ext cx="3188613" cy="599599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10" name="Text 7"/>
          <p:cNvSpPr/>
          <p:nvPr/>
        </p:nvSpPr>
        <p:spPr>
          <a:xfrm>
            <a:off x="1489829" y="3650694"/>
            <a:ext cx="280166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305997" y="4322921"/>
            <a:ext cx="3169325" cy="599599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12" name="Shape 9"/>
          <p:cNvSpPr/>
          <p:nvPr/>
        </p:nvSpPr>
        <p:spPr>
          <a:xfrm>
            <a:off x="1296353" y="4322921"/>
            <a:ext cx="3188613" cy="599599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13" name="Text 10"/>
          <p:cNvSpPr/>
          <p:nvPr/>
        </p:nvSpPr>
        <p:spPr>
          <a:xfrm>
            <a:off x="1489829" y="4467939"/>
            <a:ext cx="280166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ps aux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4668798" y="2250400"/>
            <a:ext cx="435293" cy="43529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Text 12"/>
          <p:cNvSpPr/>
          <p:nvPr/>
        </p:nvSpPr>
        <p:spPr>
          <a:xfrm>
            <a:off x="4797504" y="2322909"/>
            <a:ext cx="1778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5297567" y="2250400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5297567" y="2668905"/>
            <a:ext cx="316932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real-time view of system resource usage.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77228" y="5333643"/>
            <a:ext cx="435293" cy="43529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9" name="Text 16"/>
          <p:cNvSpPr/>
          <p:nvPr/>
        </p:nvSpPr>
        <p:spPr>
          <a:xfrm>
            <a:off x="804862" y="5406152"/>
            <a:ext cx="1799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305997" y="5333643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kill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1305997" y="5752147"/>
            <a:ext cx="716077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Terminates a process.</a:t>
            </a:r>
            <a:endParaRPr lang="en-US" sz="1500" dirty="0"/>
          </a:p>
        </p:txBody>
      </p:sp>
      <p:sp>
        <p:nvSpPr>
          <p:cNvPr id="22" name="Shape 19"/>
          <p:cNvSpPr/>
          <p:nvPr/>
        </p:nvSpPr>
        <p:spPr>
          <a:xfrm>
            <a:off x="1305997" y="6279356"/>
            <a:ext cx="7160776" cy="599599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23" name="Shape 20"/>
          <p:cNvSpPr/>
          <p:nvPr/>
        </p:nvSpPr>
        <p:spPr>
          <a:xfrm>
            <a:off x="1296353" y="6279356"/>
            <a:ext cx="7180064" cy="599599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24" name="Text 21"/>
          <p:cNvSpPr/>
          <p:nvPr/>
        </p:nvSpPr>
        <p:spPr>
          <a:xfrm>
            <a:off x="1489829" y="6424374"/>
            <a:ext cx="679311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kill process_id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1305997" y="7096601"/>
            <a:ext cx="7160776" cy="599599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26" name="Shape 23"/>
          <p:cNvSpPr/>
          <p:nvPr/>
        </p:nvSpPr>
        <p:spPr>
          <a:xfrm>
            <a:off x="1296353" y="7096601"/>
            <a:ext cx="7180064" cy="599599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27" name="Text 24"/>
          <p:cNvSpPr/>
          <p:nvPr/>
        </p:nvSpPr>
        <p:spPr>
          <a:xfrm>
            <a:off x="1489829" y="7241619"/>
            <a:ext cx="679311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kill -9 process_id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223" y="654010"/>
            <a:ext cx="5019318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Redirection and Piping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3" y="1495901"/>
            <a:ext cx="455176" cy="455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7223" y="2133124"/>
            <a:ext cx="227588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&gt;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37223" y="2526863"/>
            <a:ext cx="2441138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Redirects output to a file.</a:t>
            </a:r>
            <a:endParaRPr lang="en-US" sz="1400" dirty="0"/>
          </a:p>
        </p:txBody>
      </p:sp>
      <p:sp>
        <p:nvSpPr>
          <p:cNvPr id="7" name="Shape 3"/>
          <p:cNvSpPr/>
          <p:nvPr/>
        </p:nvSpPr>
        <p:spPr>
          <a:xfrm>
            <a:off x="637223" y="3022878"/>
            <a:ext cx="2441138" cy="564118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8" name="Shape 4"/>
          <p:cNvSpPr/>
          <p:nvPr/>
        </p:nvSpPr>
        <p:spPr>
          <a:xfrm>
            <a:off x="628174" y="3022878"/>
            <a:ext cx="2459236" cy="564118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9" name="Text 5"/>
          <p:cNvSpPr/>
          <p:nvPr/>
        </p:nvSpPr>
        <p:spPr>
          <a:xfrm>
            <a:off x="810220" y="3159323"/>
            <a:ext cx="209514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 -l &gt; file_list.txt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371" y="1495901"/>
            <a:ext cx="455176" cy="4551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351371" y="2133124"/>
            <a:ext cx="227588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&gt;&gt;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3351371" y="2526863"/>
            <a:ext cx="2441138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Appends output to a file.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3351371" y="3022878"/>
            <a:ext cx="2441138" cy="855345"/>
          </a:xfrm>
          <a:prstGeom prst="roundRect">
            <a:avLst>
              <a:gd name="adj" fmla="val 3193"/>
            </a:avLst>
          </a:prstGeom>
          <a:solidFill>
            <a:srgbClr val="443D09"/>
          </a:solidFill>
          <a:ln/>
        </p:spPr>
      </p:sp>
      <p:sp>
        <p:nvSpPr>
          <p:cNvPr id="14" name="Shape 9"/>
          <p:cNvSpPr/>
          <p:nvPr/>
        </p:nvSpPr>
        <p:spPr>
          <a:xfrm>
            <a:off x="3342322" y="3022878"/>
            <a:ext cx="2459236" cy="855345"/>
          </a:xfrm>
          <a:prstGeom prst="roundRect">
            <a:avLst>
              <a:gd name="adj" fmla="val 3193"/>
            </a:avLst>
          </a:prstGeom>
          <a:solidFill>
            <a:srgbClr val="443D09"/>
          </a:solidFill>
          <a:ln/>
        </p:spPr>
      </p:sp>
      <p:sp>
        <p:nvSpPr>
          <p:cNvPr id="15" name="Text 10"/>
          <p:cNvSpPr/>
          <p:nvPr/>
        </p:nvSpPr>
        <p:spPr>
          <a:xfrm>
            <a:off x="3524369" y="3159323"/>
            <a:ext cx="2095143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echo "New entry" &gt;&gt; log_file.txt</a:t>
            </a:r>
            <a:endParaRPr lang="en-US" sz="14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1495901"/>
            <a:ext cx="455176" cy="4551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065520" y="2133124"/>
            <a:ext cx="227588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&lt;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6065520" y="2526863"/>
            <a:ext cx="2441258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Redirects input from a file.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065520" y="3022878"/>
            <a:ext cx="2441258" cy="855345"/>
          </a:xfrm>
          <a:prstGeom prst="roundRect">
            <a:avLst>
              <a:gd name="adj" fmla="val 3193"/>
            </a:avLst>
          </a:prstGeom>
          <a:solidFill>
            <a:srgbClr val="443D09"/>
          </a:solidFill>
          <a:ln/>
        </p:spPr>
      </p:sp>
      <p:sp>
        <p:nvSpPr>
          <p:cNvPr id="20" name="Shape 14"/>
          <p:cNvSpPr/>
          <p:nvPr/>
        </p:nvSpPr>
        <p:spPr>
          <a:xfrm>
            <a:off x="6056471" y="3022878"/>
            <a:ext cx="2459355" cy="855345"/>
          </a:xfrm>
          <a:prstGeom prst="roundRect">
            <a:avLst>
              <a:gd name="adj" fmla="val 3193"/>
            </a:avLst>
          </a:prstGeom>
          <a:solidFill>
            <a:srgbClr val="443D09"/>
          </a:solidFill>
          <a:ln/>
        </p:spPr>
      </p:sp>
      <p:sp>
        <p:nvSpPr>
          <p:cNvPr id="21" name="Text 15"/>
          <p:cNvSpPr/>
          <p:nvPr/>
        </p:nvSpPr>
        <p:spPr>
          <a:xfrm>
            <a:off x="6238518" y="3159323"/>
            <a:ext cx="2095262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mail user@example.com &lt; message.txt</a:t>
            </a:r>
            <a:endParaRPr lang="en-US" sz="140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3" y="4424363"/>
            <a:ext cx="455176" cy="45517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37223" y="5061585"/>
            <a:ext cx="227588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|</a:t>
            </a:r>
            <a:endParaRPr lang="en-US" sz="1750" dirty="0"/>
          </a:p>
        </p:txBody>
      </p:sp>
      <p:sp>
        <p:nvSpPr>
          <p:cNvPr id="24" name="Text 17"/>
          <p:cNvSpPr/>
          <p:nvPr/>
        </p:nvSpPr>
        <p:spPr>
          <a:xfrm>
            <a:off x="637223" y="5455325"/>
            <a:ext cx="2441138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Pipes output to another command.</a:t>
            </a:r>
            <a:endParaRPr lang="en-US" sz="1400" dirty="0"/>
          </a:p>
        </p:txBody>
      </p:sp>
      <p:sp>
        <p:nvSpPr>
          <p:cNvPr id="25" name="Shape 18"/>
          <p:cNvSpPr/>
          <p:nvPr/>
        </p:nvSpPr>
        <p:spPr>
          <a:xfrm>
            <a:off x="637223" y="6242566"/>
            <a:ext cx="2441138" cy="564118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26" name="Shape 19"/>
          <p:cNvSpPr/>
          <p:nvPr/>
        </p:nvSpPr>
        <p:spPr>
          <a:xfrm>
            <a:off x="628174" y="6242566"/>
            <a:ext cx="2459236" cy="564118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27" name="Text 20"/>
          <p:cNvSpPr/>
          <p:nvPr/>
        </p:nvSpPr>
        <p:spPr>
          <a:xfrm>
            <a:off x="810220" y="6379012"/>
            <a:ext cx="209514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 -l | grep "file.txt"</a:t>
            </a:r>
            <a:endParaRPr lang="en-US" sz="1400" dirty="0"/>
          </a:p>
        </p:txBody>
      </p:sp>
      <p:sp>
        <p:nvSpPr>
          <p:cNvPr id="28" name="Shape 21"/>
          <p:cNvSpPr/>
          <p:nvPr/>
        </p:nvSpPr>
        <p:spPr>
          <a:xfrm>
            <a:off x="637223" y="7011472"/>
            <a:ext cx="2441138" cy="564118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29" name="Shape 22"/>
          <p:cNvSpPr/>
          <p:nvPr/>
        </p:nvSpPr>
        <p:spPr>
          <a:xfrm>
            <a:off x="628174" y="7011472"/>
            <a:ext cx="2459236" cy="564118"/>
          </a:xfrm>
          <a:prstGeom prst="roundRect">
            <a:avLst>
              <a:gd name="adj" fmla="val 4841"/>
            </a:avLst>
          </a:prstGeom>
          <a:solidFill>
            <a:srgbClr val="443D09"/>
          </a:solidFill>
          <a:ln/>
        </p:spPr>
      </p:sp>
      <p:sp>
        <p:nvSpPr>
          <p:cNvPr id="30" name="Text 23"/>
          <p:cNvSpPr/>
          <p:nvPr/>
        </p:nvSpPr>
        <p:spPr>
          <a:xfrm>
            <a:off x="810220" y="7147917"/>
            <a:ext cx="209514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 file.txt | wc -w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2575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Package Management (Example: Ubuntu/Debian - `apt`)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6882" y="2410182"/>
            <a:ext cx="164306" cy="824270"/>
          </a:xfrm>
          <a:prstGeom prst="roundRect">
            <a:avLst>
              <a:gd name="adj" fmla="val 20004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259800" y="241018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sudo apt update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259800" y="2883932"/>
            <a:ext cx="12603718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Updates the package lists.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1095494" y="3453527"/>
            <a:ext cx="164306" cy="824270"/>
          </a:xfrm>
          <a:prstGeom prst="roundRect">
            <a:avLst>
              <a:gd name="adj" fmla="val 20004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1588413" y="3453527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sudo apt upgrade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588413" y="3927277"/>
            <a:ext cx="12275106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Upgrades installed packages.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1424226" y="4496872"/>
            <a:ext cx="164306" cy="824270"/>
          </a:xfrm>
          <a:prstGeom prst="roundRect">
            <a:avLst>
              <a:gd name="adj" fmla="val 20004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917144" y="4496872"/>
            <a:ext cx="400776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sudo apt install package_name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917144" y="4970621"/>
            <a:ext cx="1194637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Installs a package.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1752838" y="5540216"/>
            <a:ext cx="164306" cy="824270"/>
          </a:xfrm>
          <a:prstGeom prst="roundRect">
            <a:avLst>
              <a:gd name="adj" fmla="val 20004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2245757" y="5540216"/>
            <a:ext cx="420159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sudo apt remove package_name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2245757" y="6013966"/>
            <a:ext cx="1161776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Removes a package.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1424226" y="6583561"/>
            <a:ext cx="164306" cy="824270"/>
          </a:xfrm>
          <a:prstGeom prst="roundRect">
            <a:avLst>
              <a:gd name="adj" fmla="val 20004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1917144" y="6583561"/>
            <a:ext cx="326981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sudo apt search keyword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917144" y="7057311"/>
            <a:ext cx="1194637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Searches for packages.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2025-02-24T17:53:29Z</dcterms:created>
  <dcterms:modified xsi:type="dcterms:W3CDTF">2025-02-24T17:53:29Z</dcterms:modified>
</cp:coreProperties>
</file>